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Основи проучавања прошлости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sr-Cyrl-RS" b="1" dirty="0">
                <a:solidFill>
                  <a:srgbClr val="FFFF00"/>
                </a:solidFill>
              </a:rPr>
              <a:t>извори</a:t>
            </a:r>
            <a:r>
              <a:rPr lang="sr-Cyrl-RS" dirty="0">
                <a:solidFill>
                  <a:schemeClr val="bg1"/>
                </a:solidFill>
              </a:rPr>
              <a:t>, од индустријске револуције до Првог светског рата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334000"/>
            <a:ext cx="14478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9248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</a:rPr>
              <a:t>Материјални извори</a:t>
            </a:r>
            <a:r>
              <a:rPr lang="sr-Cyrl-RS" sz="2800" dirty="0" smtClean="0">
                <a:solidFill>
                  <a:schemeClr val="bg1"/>
                </a:solidFill>
              </a:rPr>
              <a:t> за пручавање овог периода 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Грађевине, намештај, машине, одећа, оружје , научни и технички проналасци ; </a:t>
            </a:r>
            <a:r>
              <a:rPr lang="sr-Cyrl-R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Чувају се у музејима и на локалитетима;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007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Народни музеј Србије, Београд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584794"/>
            <a:ext cx="4106883" cy="3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6096000"/>
            <a:ext cx="396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Конак кнегиње Љубице , Београд, изгардио кнез Милош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930"/>
            <a:ext cx="4800600" cy="33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6213"/>
            <a:ext cx="5397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67000"/>
            <a:ext cx="3028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49" y="3886200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3300413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Конак кнеза Милоша у  Топ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чидеру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" y="5867400"/>
            <a:ext cx="352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Двор краља Милана 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Данас  Скупштина града Београда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3200" y="5867400"/>
            <a:ext cx="838200" cy="3231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Arial Black" pitchFamily="34" charset="0"/>
              </a:rPr>
              <a:t>Усмена предања </a:t>
            </a:r>
            <a:r>
              <a:rPr lang="sr-Cyrl-RS" b="1" dirty="0" smtClean="0">
                <a:solidFill>
                  <a:schemeClr val="bg1"/>
                </a:solidFill>
              </a:rPr>
              <a:t>уза националну историју, </a:t>
            </a:r>
            <a:r>
              <a:rPr lang="sr-Cyrl-RS" b="1" dirty="0" smtClean="0">
                <a:solidFill>
                  <a:srgbClr val="FFFF00"/>
                </a:solidFill>
              </a:rPr>
              <a:t>песме</a:t>
            </a:r>
            <a:r>
              <a:rPr lang="sr-Cyrl-RS" b="1" dirty="0" smtClean="0">
                <a:solidFill>
                  <a:schemeClr val="bg1"/>
                </a:solidFill>
              </a:rPr>
              <a:t> слепог гуслара </a:t>
            </a:r>
            <a:r>
              <a:rPr lang="sr-Cyrl-RS" b="1" dirty="0" smtClean="0">
                <a:solidFill>
                  <a:srgbClr val="FFFF00"/>
                </a:solidFill>
              </a:rPr>
              <a:t>Филипа Вишњића </a:t>
            </a:r>
            <a:r>
              <a:rPr lang="sr-Cyrl-RS" b="1" dirty="0" smtClean="0">
                <a:solidFill>
                  <a:schemeClr val="bg1"/>
                </a:solidFill>
              </a:rPr>
              <a:t>,,Буна на дахије“, ,,Бој на Мишару “ ,,Бој на Делиграду“ док их није записао Вук Караџић.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0" y="1160606"/>
            <a:ext cx="2095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060" y="3991674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Филип </a:t>
            </a:r>
            <a:r>
              <a:rPr lang="sr-Cyrl-RS" b="1" dirty="0">
                <a:solidFill>
                  <a:schemeClr val="bg1"/>
                </a:solidFill>
              </a:rPr>
              <a:t>Вишњић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0976" y="1447800"/>
            <a:ext cx="5410200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Писани историјски извори </a:t>
            </a:r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r-Cyrl-R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Писма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уговори, документи, декларације, </a:t>
            </a:r>
            <a:r>
              <a:rPr lang="sr-Cyrl-R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мемоари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сећања... Нови извор за 19.век су  су </a:t>
            </a:r>
            <a:r>
              <a:rPr lang="sr-Cyrl-R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новине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Чувају се у архивима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276600"/>
            <a:ext cx="5391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0" y="4389359"/>
            <a:ext cx="20955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6200"/>
            <a:ext cx="2628900" cy="28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mediasfera-media-sfera-vodic-kroz-medijsku-industriju-portal-marketing-novine-serbskeb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958"/>
            <a:ext cx="388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ве Новине у Србији , Димитрије Давидовић 18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429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1163" y="921503"/>
            <a:ext cx="1676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Прве српске новине издавач Димитрије Давидовичћ у Бечу 1813.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1" y="5657671"/>
            <a:ext cx="5410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Прве новине у Србији, покреће 1834. Димитрије Давидовић у Крагујевцу. Касније постају службене новине као данас Службени гласник.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101163" y="2209800"/>
            <a:ext cx="556437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810000" y="4876800"/>
            <a:ext cx="5334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686800" y="5334000"/>
            <a:ext cx="228600" cy="42175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305800" cy="5232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Визуелни </a:t>
            </a:r>
            <a:r>
              <a:rPr lang="sr-Cyrl-R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извор </a:t>
            </a:r>
            <a:r>
              <a:rPr lang="sr-Cyrl-R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овај период – фотографија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Ф</a:t>
            </a:r>
            <a:r>
              <a:rPr lang="en-US" dirty="0" err="1">
                <a:solidFill>
                  <a:schemeClr val="bg1"/>
                </a:solidFill>
              </a:rPr>
              <a:t>отографија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рат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.</a:t>
            </a:r>
            <a:r>
              <a:rPr lang="en-US" dirty="0" err="1" smtClean="0">
                <a:solidFill>
                  <a:schemeClr val="bg1"/>
                </a:solidFill>
              </a:rPr>
              <a:t>Први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сукоб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забележен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фотографији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Мексичко-амерички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рат</a:t>
            </a:r>
            <a:r>
              <a:rPr lang="en-US" dirty="0">
                <a:solidFill>
                  <a:schemeClr val="bg1"/>
                </a:solidFill>
              </a:rPr>
              <a:t> (1846-1848). </a:t>
            </a:r>
            <a:r>
              <a:rPr lang="sr-Cyrl-RS" dirty="0" smtClean="0">
                <a:solidFill>
                  <a:schemeClr val="bg1"/>
                </a:solidFill>
              </a:rPr>
              <a:t>Грађански рат у САД је први масовно фотографисан.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Рогер Фентон, Лука Балаклава, 1855, штампа са стакла негатива на сланом папиру, Дигитална колекција Метрополитан Мусеум, Њујо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2" y="1981200"/>
            <a:ext cx="29979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753" y="4343400"/>
            <a:ext cx="27051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Роџер Фентон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Лука Балаклава, 1855,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Кримски рат штампа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 стакла негатива на сланом папиру, Дигитална колекција Метрополитан Мусеум, Њујо</a:t>
            </a:r>
            <a:r>
              <a:rPr lang="ru-RU" dirty="0"/>
              <a:t>рк</a:t>
            </a:r>
            <a:endParaRPr lang="en-US" dirty="0"/>
          </a:p>
        </p:txBody>
      </p:sp>
      <p:pic>
        <p:nvPicPr>
          <p:cNvPr id="4099" name="Picture 3" descr="C:\Users\User\Desktop\Кримски рат , Роџер Фент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752600"/>
            <a:ext cx="42306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Dolina senki i smr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7" y="4375298"/>
            <a:ext cx="53198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1499" y="4114800"/>
            <a:ext cx="249865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Кримски рат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4439" y="6242447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,,Долина сенки и смрти „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Роџер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Фентон, Кримски рат, 1855</a:t>
            </a: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8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1"/>
            <a:ext cx="8077200" cy="1447799"/>
          </a:xfrm>
          <a:solidFill>
            <a:schemeClr val="tx2"/>
          </a:solidFill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Аудиовизуелни извори за кр. 19.и поч.20 века-филм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6858000" cy="236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11819"/>
            <a:ext cx="64008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Први српски документарни фдилм  Крунисање краља Петра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1804: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3274" r="74" b="-3274"/>
          <a:stretch/>
        </p:blipFill>
        <p:spPr bwMode="auto">
          <a:xfrm>
            <a:off x="1295400" y="3049693"/>
            <a:ext cx="6400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4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934200" cy="4873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Први српски играни филм,није извор,1911. </a:t>
            </a:r>
            <a:r>
              <a:rPr lang="sr-Cyrl-RS" sz="1800" dirty="0" smtClean="0">
                <a:solidFill>
                  <a:schemeClr val="bg1"/>
                </a:solidFill>
              </a:rPr>
              <a:t>: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514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97" y="1312494"/>
            <a:ext cx="2460625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4010" y="495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Постер за филм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9236"/>
              </p:ext>
            </p:extLst>
          </p:nvPr>
        </p:nvGraphicFramePr>
        <p:xfrm>
          <a:off x="5638800" y="990599"/>
          <a:ext cx="3068782" cy="5391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672"/>
                <a:gridCol w="1611110"/>
              </a:tblGrid>
              <a:tr h="516837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Изворни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наслов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Живот</a:t>
                      </a:r>
                      <a:r>
                        <a:rPr lang="en-US" sz="1100" dirty="0">
                          <a:effectLst/>
                        </a:rPr>
                        <a:t> и </a:t>
                      </a:r>
                      <a:r>
                        <a:rPr lang="en-US" sz="1100" dirty="0" err="1">
                          <a:effectLst/>
                        </a:rPr>
                        <a:t>дела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бесмртног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вожда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Карађорђа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546886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Жанр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 smtClean="0">
                          <a:effectLst/>
                        </a:rPr>
                        <a:t>драма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u="none" strike="noStrike" dirty="0" err="1">
                          <a:effectLst/>
                        </a:rPr>
                        <a:t>историјски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412777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Режија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Чича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Илија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Станојевић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38832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Сценарио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Ћира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Манок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46736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Продуцент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Светозар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Боторић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none" strike="noStrike" dirty="0" err="1">
                          <a:effectLst/>
                        </a:rPr>
                        <a:t>Београд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87376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Главне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улоге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Милорад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Петровић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u="none" strike="noStrike" dirty="0" err="1">
                          <a:effectLst/>
                        </a:rPr>
                        <a:t>Теодора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Арсеновић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u="none" strike="noStrike" dirty="0" err="1">
                          <a:effectLst/>
                        </a:rPr>
                        <a:t>Јован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Антонијевић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u="none" strike="noStrike" dirty="0" err="1">
                          <a:effectLst/>
                        </a:rPr>
                        <a:t>Вукосава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Јурковић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38832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Музика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Неми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филм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38832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Камера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</a:rPr>
                        <a:t>Луј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Бери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46736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Издавачка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кућа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err="1">
                          <a:effectLst/>
                        </a:rPr>
                        <a:t>Милош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Цветић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none" strike="noStrike" dirty="0" err="1">
                          <a:effectLst/>
                        </a:rPr>
                        <a:t>Београд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38832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Година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u="none" strike="noStrike" dirty="0" smtClean="0">
                          <a:effectLst/>
                        </a:rPr>
                        <a:t>1911</a:t>
                      </a:r>
                      <a:r>
                        <a:rPr lang="sr-Cyrl-RS" sz="1200" u="none" strike="noStrike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38832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Трајање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66 </a:t>
                      </a:r>
                      <a:r>
                        <a:rPr lang="en-US" sz="1200" dirty="0" err="1">
                          <a:effectLst/>
                        </a:rPr>
                        <a:t>минута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412777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Земља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99060" marT="30480" marB="304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6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u="none" strike="noStrike" dirty="0" err="1">
                          <a:effectLst/>
                        </a:rPr>
                        <a:t>Краљевина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Србиј</a:t>
                      </a:r>
                      <a:r>
                        <a:rPr lang="sr-Cyrl-RS" sz="1200" u="none" strike="noStrike" dirty="0" smtClean="0">
                          <a:effectLst/>
                        </a:rPr>
                        <a:t>а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4485"/>
            <a:ext cx="63038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3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309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Основи проучавања прошлости-извори, од индустријске револуције до Првог светског рата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Аудиовизуелни извори за кр. 19.и поч.20 века-филм</vt:lpstr>
      <vt:lpstr>Први српски играни филм,није извор,1911. :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проучавања прошлости-извори, од индустријске револуције до Првог светског рата</dc:title>
  <dc:creator>User</dc:creator>
  <cp:lastModifiedBy>Windows User</cp:lastModifiedBy>
  <cp:revision>19</cp:revision>
  <dcterms:created xsi:type="dcterms:W3CDTF">2006-08-16T00:00:00Z</dcterms:created>
  <dcterms:modified xsi:type="dcterms:W3CDTF">2020-09-07T12:10:10Z</dcterms:modified>
</cp:coreProperties>
</file>